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0" r:id="rId2"/>
    <p:sldId id="271" r:id="rId3"/>
    <p:sldId id="272" r:id="rId4"/>
    <p:sldId id="289" r:id="rId5"/>
    <p:sldId id="273" r:id="rId6"/>
    <p:sldId id="275" r:id="rId7"/>
    <p:sldId id="274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90" r:id="rId16"/>
    <p:sldId id="291" r:id="rId17"/>
    <p:sldId id="283" r:id="rId18"/>
    <p:sldId id="284" r:id="rId19"/>
    <p:sldId id="285" r:id="rId20"/>
    <p:sldId id="287" r:id="rId21"/>
    <p:sldId id="288" r:id="rId22"/>
  </p:sldIdLst>
  <p:sldSz cx="12192000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1500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458C-B91E-4958-A611-014A535E60C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3649-88C4-4071-8FDF-E5C23612A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39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458C-B91E-4958-A611-014A535E60C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3649-88C4-4071-8FDF-E5C23612A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47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458C-B91E-4958-A611-014A535E60C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3649-88C4-4071-8FDF-E5C23612A5AD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09242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458C-B91E-4958-A611-014A535E60C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3649-88C4-4071-8FDF-E5C23612A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031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458C-B91E-4958-A611-014A535E60C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3649-88C4-4071-8FDF-E5C23612A5A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46354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458C-B91E-4958-A611-014A535E60C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3649-88C4-4071-8FDF-E5C23612A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893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458C-B91E-4958-A611-014A535E60C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3649-88C4-4071-8FDF-E5C23612A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2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458C-B91E-4958-A611-014A535E60C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3649-88C4-4071-8FDF-E5C23612A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29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458C-B91E-4958-A611-014A535E60C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3649-88C4-4071-8FDF-E5C23612A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67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458C-B91E-4958-A611-014A535E60C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3649-88C4-4071-8FDF-E5C23612A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68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458C-B91E-4958-A611-014A535E60C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3649-88C4-4071-8FDF-E5C23612A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35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458C-B91E-4958-A611-014A535E60C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3649-88C4-4071-8FDF-E5C23612A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03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458C-B91E-4958-A611-014A535E60C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3649-88C4-4071-8FDF-E5C23612A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8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458C-B91E-4958-A611-014A535E60C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3649-88C4-4071-8FDF-E5C23612A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07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458C-B91E-4958-A611-014A535E60C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3649-88C4-4071-8FDF-E5C23612A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95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458C-B91E-4958-A611-014A535E60C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3649-88C4-4071-8FDF-E5C23612A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4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F458C-B91E-4958-A611-014A535E60C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1DE3649-88C4-4071-8FDF-E5C23612A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587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 View of </a:t>
            </a:r>
            <a:r>
              <a:rPr lang="en-US" b="1" dirty="0"/>
              <a:t>Stack and Heap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342" t="19660" r="42446" b="27699"/>
          <a:stretch/>
        </p:blipFill>
        <p:spPr>
          <a:xfrm>
            <a:off x="1285461" y="1524000"/>
            <a:ext cx="6957392" cy="429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35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29648" cy="598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8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0"/>
            <a:ext cx="9182100" cy="566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79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96450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59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19423" cy="600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1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47971" cy="615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23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67800" cy="614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17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277350" cy="591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668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67850" cy="607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43152" cy="590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06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05109" cy="545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56" y="819563"/>
            <a:ext cx="9096332" cy="395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79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350" y="0"/>
            <a:ext cx="10148033" cy="570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4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78"/>
            <a:ext cx="10367126" cy="633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89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52" y="117613"/>
            <a:ext cx="10275198" cy="65348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194" y="5637972"/>
            <a:ext cx="4752381" cy="43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7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427335" cy="638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49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52" y="193398"/>
            <a:ext cx="9626048" cy="541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5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73" y="419100"/>
            <a:ext cx="9788683" cy="551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6618"/>
            <a:ext cx="9795621" cy="596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2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16904"/>
            <a:ext cx="8957423" cy="558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7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53" y="228600"/>
            <a:ext cx="9252998" cy="556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3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92</TotalTime>
  <Words>6</Words>
  <Application>Microsoft Office PowerPoint</Application>
  <PresentationFormat>Widescreen</PresentationFormat>
  <Paragraphs>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Trebuchet MS</vt:lpstr>
      <vt:lpstr>Wingdings 3</vt:lpstr>
      <vt:lpstr>Facet</vt:lpstr>
      <vt:lpstr>Over View of Stack and Heap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Crud Operations In ASP.Net MVC Using ADO.Net</dc:title>
  <dc:creator>Mohammad Adil</dc:creator>
  <cp:lastModifiedBy>Abdul</cp:lastModifiedBy>
  <cp:revision>14</cp:revision>
  <dcterms:created xsi:type="dcterms:W3CDTF">2021-10-30T16:08:44Z</dcterms:created>
  <dcterms:modified xsi:type="dcterms:W3CDTF">2022-07-28T08:27:52Z</dcterms:modified>
</cp:coreProperties>
</file>